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Fraunces Medium"/>
      <p:regular r:id="rId14"/>
    </p:embeddedFon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Epilogue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Manipulation de Fichiers en PHP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Découvrez les fondamentaux de la gestion des fichiers avec PHP, essentiels pour toute application web moderne.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4946"/>
            <a:ext cx="805350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Pourquoi Manipuler des Fichiers 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9185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manipulation de fichiers est cruciale pour diverses tâches dans les applications web, notamment 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0743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3707249" y="303264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8C98C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5843" y="3181469"/>
            <a:ext cx="238125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38264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Enregistrer des Logs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425565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Suivi des bugs et événements importants.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330743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10" name="Shape 7"/>
          <p:cNvSpPr/>
          <p:nvPr/>
        </p:nvSpPr>
        <p:spPr>
          <a:xfrm>
            <a:off x="10327838" y="303264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8C98C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432" y="3181469"/>
            <a:ext cx="238125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5597" y="3826431"/>
            <a:ext cx="30408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Sauvegarder des Données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35597" y="425565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Stockage des informations utilisateur.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93790" y="526756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15" name="Shape 11"/>
          <p:cNvSpPr/>
          <p:nvPr/>
        </p:nvSpPr>
        <p:spPr>
          <a:xfrm>
            <a:off x="3707249" y="499276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8C98CA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43" y="5141595"/>
            <a:ext cx="238125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15008" y="5786557"/>
            <a:ext cx="32643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Charger des Configurations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1015008" y="621577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Gestion des paramètres d'application.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4379" y="526756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20" name="Shape 15"/>
          <p:cNvSpPr/>
          <p:nvPr/>
        </p:nvSpPr>
        <p:spPr>
          <a:xfrm>
            <a:off x="10327838" y="499276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8C98CA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32" y="5141595"/>
            <a:ext cx="238125" cy="2976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5597" y="5786557"/>
            <a:ext cx="37889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Stocker du Contenu Temporaire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35597" y="621577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Gestion des fichiers intermédiaires.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726"/>
            <a:ext cx="69091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Lire un Fichier avec readfile()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72546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fonction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readfile()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permet de lire le contenu d’un fichier et de l'afficher directement à l'écran.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583781"/>
            <a:ext cx="7556421" cy="2837974"/>
          </a:xfrm>
          <a:prstGeom prst="roundRect">
            <a:avLst>
              <a:gd name="adj" fmla="val 2937"/>
            </a:avLst>
          </a:prstGeom>
          <a:solidFill>
            <a:srgbClr val="151B33"/>
          </a:solidFill>
          <a:ln/>
        </p:spPr>
      </p:sp>
      <p:sp>
        <p:nvSpPr>
          <p:cNvPr id="6" name="Shape 3"/>
          <p:cNvSpPr/>
          <p:nvPr/>
        </p:nvSpPr>
        <p:spPr>
          <a:xfrm>
            <a:off x="6270307" y="3583781"/>
            <a:ext cx="7576185" cy="2837974"/>
          </a:xfrm>
          <a:prstGeom prst="roundRect">
            <a:avLst>
              <a:gd name="adj" fmla="val 1049"/>
            </a:avLst>
          </a:prstGeom>
          <a:solidFill>
            <a:srgbClr val="151B33"/>
          </a:solidFill>
          <a:ln/>
        </p:spPr>
      </p:sp>
      <p:sp>
        <p:nvSpPr>
          <p:cNvPr id="7" name="Text 4"/>
          <p:cNvSpPr/>
          <p:nvPr/>
        </p:nvSpPr>
        <p:spPr>
          <a:xfrm>
            <a:off x="6468666" y="3732609"/>
            <a:ext cx="717946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Syntaxe :readfile("chemin/vers/le_fichier.txt");Exemple :&lt;?phpecho readfile("mon_fichier.txt");?&gt;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9603"/>
            <a:ext cx="947094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 Fonction fopen() : Ouvrir des Fichiers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065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fopen()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est la porte d'entrée pour interagir avec les fichiers, permettant de les lire, écrire ou créer selon le mode choisi.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47298"/>
            <a:ext cx="13042821" cy="1250275"/>
          </a:xfrm>
          <a:prstGeom prst="roundRect">
            <a:avLst>
              <a:gd name="adj" fmla="val 6667"/>
            </a:avLst>
          </a:prstGeom>
          <a:solidFill>
            <a:srgbClr val="151B33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147298"/>
            <a:ext cx="13062585" cy="1250275"/>
          </a:xfrm>
          <a:prstGeom prst="roundRect">
            <a:avLst>
              <a:gd name="adj" fmla="val 2381"/>
            </a:avLst>
          </a:prstGeom>
          <a:solidFill>
            <a:srgbClr val="151B33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296126"/>
            <a:ext cx="1266586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Syntaxe :fopen("nom_du_fichier", "mode");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6208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Exemples de modes 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1615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lecture seule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4855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écriture seule (efface le contenu existant)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93550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ajout à la fin du fichier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32245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x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création uniquement si le fichier n'existe pas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037"/>
            <a:ext cx="84090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Lire et Écrire avec fread() et fwrite()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351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Lire avec fread()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44364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fread($ressource, $taille)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lit un fichier ouvert avec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fopen()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984427"/>
            <a:ext cx="6279356" cy="2202894"/>
          </a:xfrm>
          <a:prstGeom prst="roundRect">
            <a:avLst>
              <a:gd name="adj" fmla="val 3784"/>
            </a:avLst>
          </a:prstGeom>
          <a:solidFill>
            <a:srgbClr val="151B33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984427"/>
            <a:ext cx="6299121" cy="2202894"/>
          </a:xfrm>
          <a:prstGeom prst="roundRect">
            <a:avLst>
              <a:gd name="adj" fmla="val 1351"/>
            </a:avLst>
          </a:prstGeom>
          <a:solidFill>
            <a:srgbClr val="151B33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133255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&lt;?php$f = fopen("mon_fichier.txt", "r");echo fread($f, filesize("mon_fichier.txt"));fclose($f);?&gt;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9351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Écrire avec fwrite()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64874" y="344364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fwrite()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permet d’écrire dans un fichier ouvert.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64874" y="3984427"/>
            <a:ext cx="6279356" cy="2202894"/>
          </a:xfrm>
          <a:prstGeom prst="roundRect">
            <a:avLst>
              <a:gd name="adj" fmla="val 3784"/>
            </a:avLst>
          </a:prstGeom>
          <a:solidFill>
            <a:srgbClr val="151B33"/>
          </a:solidFill>
          <a:ln/>
        </p:spPr>
      </p:sp>
      <p:sp>
        <p:nvSpPr>
          <p:cNvPr id="11" name="Shape 9"/>
          <p:cNvSpPr/>
          <p:nvPr/>
        </p:nvSpPr>
        <p:spPr>
          <a:xfrm>
            <a:off x="7554992" y="3984427"/>
            <a:ext cx="6299121" cy="2202894"/>
          </a:xfrm>
          <a:prstGeom prst="roundRect">
            <a:avLst>
              <a:gd name="adj" fmla="val 1351"/>
            </a:avLst>
          </a:prstGeom>
          <a:solidFill>
            <a:srgbClr val="151B33"/>
          </a:solidFill>
          <a:ln/>
        </p:spPr>
      </p:sp>
      <p:sp>
        <p:nvSpPr>
          <p:cNvPr id="12" name="Text 10"/>
          <p:cNvSpPr/>
          <p:nvPr/>
        </p:nvSpPr>
        <p:spPr>
          <a:xfrm>
            <a:off x="7753350" y="4133255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&lt;?php$f = fopen("log.txt", "a");fwrite($f, "Nouvelle ligne\n");fclose($f);?&gt;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97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Fermer et Supprimer des Fichiers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3277791"/>
            <a:ext cx="7556421" cy="1506736"/>
          </a:xfrm>
          <a:prstGeom prst="roundRect">
            <a:avLst>
              <a:gd name="adj" fmla="val 5532"/>
            </a:avLst>
          </a:prstGeom>
          <a:noFill/>
          <a:ln w="2286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5008" y="34990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Fermer avec fclose()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15008" y="3928229"/>
            <a:ext cx="71139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fclose($ressource)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permet de fermer un fichier proprement, libérant les ressources.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982885"/>
            <a:ext cx="7556421" cy="1506736"/>
          </a:xfrm>
          <a:prstGeom prst="roundRect">
            <a:avLst>
              <a:gd name="adj" fmla="val 5532"/>
            </a:avLst>
          </a:prstGeom>
          <a:noFill/>
          <a:ln w="2286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15008" y="5204103"/>
            <a:ext cx="2862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Supprimer avec unlink()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15008" y="5633323"/>
            <a:ext cx="71139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unlink("fichier.txt")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supprime définitivement le fichier spécifié du système.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9800"/>
            <a:ext cx="1020329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Fonctions Utiles pour la Gestion de Fichiers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2671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PHP offre une panoplie de fonctions pour une gestion complète des fichiers 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7674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file_exists()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vérifie si un fichier existe.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5444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filesize()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retourne la taille du fichier en octets.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54140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file_get_contents()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lit tout le contenu d'un fichier dans une chaîne.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92835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file_put_contents()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écrit directement une chaîne dans un fichier.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31530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rename()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renomme ou déplace un fichier.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70226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copy()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copie un fichier vers une nouvelle destination.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2025-07-22T05:28:32Z</dcterms:created>
  <dcterms:modified xsi:type="dcterms:W3CDTF">2025-07-22T05:28:32Z</dcterms:modified>
</cp:coreProperties>
</file>